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0162-1947-4596-98C3-9F2D85ABBF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2D8D-92DF-455D-BA55-A01EACE73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8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0162-1947-4596-98C3-9F2D85ABBF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2D8D-92DF-455D-BA55-A01EACE73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1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0162-1947-4596-98C3-9F2D85ABBF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2D8D-92DF-455D-BA55-A01EACE73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9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0162-1947-4596-98C3-9F2D85ABBF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2D8D-92DF-455D-BA55-A01EACE73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1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0162-1947-4596-98C3-9F2D85ABBF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2D8D-92DF-455D-BA55-A01EACE73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8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0162-1947-4596-98C3-9F2D85ABBF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2D8D-92DF-455D-BA55-A01EACE73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8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0162-1947-4596-98C3-9F2D85ABBF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2D8D-92DF-455D-BA55-A01EACE73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5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0162-1947-4596-98C3-9F2D85ABBF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2D8D-92DF-455D-BA55-A01EACE73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4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0162-1947-4596-98C3-9F2D85ABBF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2D8D-92DF-455D-BA55-A01EACE73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2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0162-1947-4596-98C3-9F2D85ABBF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2D8D-92DF-455D-BA55-A01EACE73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6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0162-1947-4596-98C3-9F2D85ABBF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12D8D-92DF-455D-BA55-A01EACE73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2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E0162-1947-4596-98C3-9F2D85ABBF74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12D8D-92DF-455D-BA55-A01EACE73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8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69"/>
            <a:ext cx="12192000" cy="683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76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C6F1F3A95478479A7DA8C807A53539" ma:contentTypeVersion="8" ma:contentTypeDescription="Create a new document." ma:contentTypeScope="" ma:versionID="2a1b937693ba3fad2103f7495576feab">
  <xsd:schema xmlns:xsd="http://www.w3.org/2001/XMLSchema" xmlns:xs="http://www.w3.org/2001/XMLSchema" xmlns:p="http://schemas.microsoft.com/office/2006/metadata/properties" xmlns:ns2="1931bdde-c88b-4487-bc48-8ddea9ecd054" targetNamespace="http://schemas.microsoft.com/office/2006/metadata/properties" ma:root="true" ma:fieldsID="c43f57696121e7c8f3b8c22e327a2088" ns2:_="">
    <xsd:import namespace="1931bdde-c88b-4487-bc48-8ddea9ecd0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31bdde-c88b-4487-bc48-8ddea9ecd0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C881F7-8233-413F-9B8D-171A48FFCFE9}"/>
</file>

<file path=customXml/itemProps2.xml><?xml version="1.0" encoding="utf-8"?>
<ds:datastoreItem xmlns:ds="http://schemas.openxmlformats.org/officeDocument/2006/customXml" ds:itemID="{DD4955E6-FFB6-4B42-BA7E-68D6F5E913B9}"/>
</file>

<file path=customXml/itemProps3.xml><?xml version="1.0" encoding="utf-8"?>
<ds:datastoreItem xmlns:ds="http://schemas.openxmlformats.org/officeDocument/2006/customXml" ds:itemID="{65062B63-F347-40BA-AA81-D45F7A802C8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Uglean, Debbie (FAA)</dc:creator>
  <cp:lastModifiedBy>Uglean, Debbie (FAA)</cp:lastModifiedBy>
  <cp:revision>1</cp:revision>
  <dcterms:created xsi:type="dcterms:W3CDTF">2021-10-01T13:34:14Z</dcterms:created>
  <dcterms:modified xsi:type="dcterms:W3CDTF">2021-10-01T13:34:35Z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0x01010006C6F1F3A95478479A7DA8C807A53539</vt:lpwstr>
  </property>
</Properties>
</file>